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2" r:id="rId4"/>
    <p:sldId id="278" r:id="rId5"/>
    <p:sldId id="28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386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35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34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97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3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02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51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41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99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3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42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32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05E0-DD51-4F3C-878B-ABAC11ED0BF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90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Элементы оформления объектов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159" y="748145"/>
            <a:ext cx="11147166" cy="11804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Оформление входных групп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-объемными буквами, в технике «световой короб»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или светодиодными лентами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3727" t="38182" r="20091" b="42241"/>
          <a:stretch>
            <a:fillRect/>
          </a:stretch>
        </p:blipFill>
        <p:spPr bwMode="auto">
          <a:xfrm>
            <a:off x="282634" y="1878676"/>
            <a:ext cx="5128830" cy="14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limanskaya\Desktop\новый год 2020\Новогодняя концепция оформления Сочи-2019_files\sochi-1120348-748x420.jpg"/>
          <p:cNvPicPr>
            <a:picLocks noChangeAspect="1" noChangeArrowheads="1"/>
          </p:cNvPicPr>
          <p:nvPr/>
        </p:nvPicPr>
        <p:blipFill>
          <a:blip r:embed="rId3" cstate="print"/>
          <a:srcRect l="8740" r="11868" b="9048"/>
          <a:stretch>
            <a:fillRect/>
          </a:stretch>
        </p:blipFill>
        <p:spPr bwMode="auto">
          <a:xfrm>
            <a:off x="7497671" y="3586663"/>
            <a:ext cx="4478198" cy="2880638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l="23727" t="56849" r="20091" b="27216"/>
          <a:stretch>
            <a:fillRect/>
          </a:stretch>
        </p:blipFill>
        <p:spPr bwMode="auto">
          <a:xfrm>
            <a:off x="6350923" y="1828799"/>
            <a:ext cx="5568445" cy="126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9318" t="36307" r="22000" b="38466"/>
          <a:stretch>
            <a:fillRect/>
          </a:stretch>
        </p:blipFill>
        <p:spPr bwMode="auto">
          <a:xfrm>
            <a:off x="282632" y="3586722"/>
            <a:ext cx="7148945" cy="296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Элементы оформления торговых объектов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5374" y="750139"/>
            <a:ext cx="5162001" cy="5798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Оформление входной группы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261" y="1448406"/>
            <a:ext cx="11759739" cy="144442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-хвойными гирляндами (по периметру входной группы или симметрично по обеим сторонам, а также по фризу),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-шарами, звездами, снежинками и ниткой мерцающих светодиодов (соблюдать выбранную цветовую гамму: теплую, холодную или нейтральную)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limanskaya\Desktop\новый год 2020\Новогодняя концепция оформления Сочи-2019_files\sochi-1120347-748x420.jpg"/>
          <p:cNvPicPr>
            <a:picLocks noChangeAspect="1" noChangeArrowheads="1"/>
          </p:cNvPicPr>
          <p:nvPr/>
        </p:nvPicPr>
        <p:blipFill>
          <a:blip r:embed="rId2" cstate="print"/>
          <a:srcRect l="4191" t="3809" r="1203" b="11429"/>
          <a:stretch>
            <a:fillRect/>
          </a:stretch>
        </p:blipFill>
        <p:spPr bwMode="auto">
          <a:xfrm>
            <a:off x="5554525" y="3158838"/>
            <a:ext cx="6637475" cy="3339120"/>
          </a:xfrm>
          <a:prstGeom prst="rect">
            <a:avLst/>
          </a:prstGeom>
          <a:noFill/>
        </p:spPr>
      </p:pic>
      <p:pic>
        <p:nvPicPr>
          <p:cNvPr id="2050" name="Picture 2" descr="C:\Users\limanskaya\Desktop\новый год 2020\Новогодняя концепция оформления Сочи-2019_files\sochi-1120349-745x420.jpg"/>
          <p:cNvPicPr>
            <a:picLocks noChangeAspect="1" noChangeArrowheads="1"/>
          </p:cNvPicPr>
          <p:nvPr/>
        </p:nvPicPr>
        <p:blipFill>
          <a:blip r:embed="rId3" cstate="print"/>
          <a:srcRect l="14232" t="11257" r="14779" b="6666"/>
          <a:stretch>
            <a:fillRect/>
          </a:stretch>
        </p:blipFill>
        <p:spPr bwMode="auto">
          <a:xfrm>
            <a:off x="299258" y="3225338"/>
            <a:ext cx="5037513" cy="3275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12" y="232121"/>
            <a:ext cx="10315892" cy="61577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Варианты новогоднего дизайна павильонов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Без имени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1992" r="793" b="20218"/>
          <a:stretch>
            <a:fillRect/>
          </a:stretch>
        </p:blipFill>
        <p:spPr>
          <a:xfrm>
            <a:off x="1086835" y="931025"/>
            <a:ext cx="3979869" cy="2719511"/>
          </a:xfrm>
        </p:spPr>
      </p:pic>
      <p:pic>
        <p:nvPicPr>
          <p:cNvPr id="16" name="Содержимое 15" descr="вы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/>
          </a:blip>
          <a:srcRect t="12120" b="19463"/>
          <a:stretch>
            <a:fillRect/>
          </a:stretch>
        </p:blipFill>
        <p:spPr>
          <a:xfrm>
            <a:off x="6555295" y="914400"/>
            <a:ext cx="3985266" cy="2726575"/>
          </a:xfrm>
        </p:spPr>
      </p:pic>
      <p:pic>
        <p:nvPicPr>
          <p:cNvPr id="12" name="Picture 2" descr="C:\Users\Home\Desktop\новый год\ццц.jpg"/>
          <p:cNvPicPr>
            <a:picLocks noChangeAspect="1" noChangeArrowheads="1"/>
          </p:cNvPicPr>
          <p:nvPr/>
        </p:nvPicPr>
        <p:blipFill>
          <a:blip r:embed="rId4" cstate="print"/>
          <a:srcRect l="-42" t="11020" r="-135" b="19965"/>
          <a:stretch>
            <a:fillRect/>
          </a:stretch>
        </p:blipFill>
        <p:spPr bwMode="auto">
          <a:xfrm>
            <a:off x="6472640" y="3861169"/>
            <a:ext cx="4051273" cy="2791064"/>
          </a:xfrm>
          <a:prstGeom prst="rect">
            <a:avLst/>
          </a:prstGeom>
          <a:noFill/>
        </p:spPr>
      </p:pic>
      <p:pic>
        <p:nvPicPr>
          <p:cNvPr id="14" name="Содержимое 17" descr="ауауа.jpg"/>
          <p:cNvPicPr>
            <a:picLocks noChangeAspect="1"/>
          </p:cNvPicPr>
          <p:nvPr/>
        </p:nvPicPr>
        <p:blipFill>
          <a:blip r:embed="rId5" cstate="print"/>
          <a:srcRect t="11769" b="19395"/>
          <a:stretch>
            <a:fillRect/>
          </a:stretch>
        </p:blipFill>
        <p:spPr>
          <a:xfrm>
            <a:off x="1046845" y="3872454"/>
            <a:ext cx="4023919" cy="276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437" y="399010"/>
            <a:ext cx="11307508" cy="16292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 наличии больших проемов, использовать световой эффект «занавес»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(размещение должно быть симметрично, относительно центральной оси). Колер светодиодов «белый», либо «золотой»</a:t>
            </a:r>
            <a:endParaRPr lang="ru-RU" b="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136" t="31023" r="22136" b="41875"/>
          <a:stretch>
            <a:fillRect/>
          </a:stretch>
        </p:blipFill>
        <p:spPr bwMode="auto">
          <a:xfrm>
            <a:off x="2377438" y="2394065"/>
            <a:ext cx="8279477" cy="37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437" y="399011"/>
            <a:ext cx="11307508" cy="5652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Оформление прилегающей территории: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545" t="36989" r="47227" b="39659"/>
          <a:stretch>
            <a:fillRect/>
          </a:stretch>
        </p:blipFill>
        <p:spPr bwMode="auto">
          <a:xfrm>
            <a:off x="332510" y="1223547"/>
            <a:ext cx="3441467" cy="25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4091" t="19105" r="28818" b="48679"/>
          <a:stretch>
            <a:fillRect/>
          </a:stretch>
        </p:blipFill>
        <p:spPr bwMode="auto">
          <a:xfrm>
            <a:off x="4405745" y="1205346"/>
            <a:ext cx="3707477" cy="257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ss-04\obmen\Сектор перспективного развития и эстетики городской среды\ЛИМАНСКАЯ\От Маши\новый год\елочки\image_big_1248878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62" y="4006735"/>
            <a:ext cx="3329805" cy="2618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674" y="1535694"/>
            <a:ext cx="3391600" cy="405296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041" y="3950333"/>
            <a:ext cx="3279524" cy="253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107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Элементы оформления объектов  </vt:lpstr>
      <vt:lpstr>Элементы оформления торговых объектов  </vt:lpstr>
      <vt:lpstr>Варианты новогоднего дизайна павильонов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2016</dc:title>
  <dc:creator>Admin</dc:creator>
  <cp:lastModifiedBy>melnikova</cp:lastModifiedBy>
  <cp:revision>74</cp:revision>
  <dcterms:created xsi:type="dcterms:W3CDTF">2015-10-13T10:51:37Z</dcterms:created>
  <dcterms:modified xsi:type="dcterms:W3CDTF">2019-11-14T13:28:13Z</dcterms:modified>
</cp:coreProperties>
</file>